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A26E5B-144C-64CE-1EB0-6A49166A3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433DDAD-C5E6-2C7A-1209-118342782E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9626C8-235D-22AD-1379-F1591889F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879BCC1-46C5-26AF-04D8-20E740B36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7028012-CC42-E2E8-6162-54AE6C17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578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7034FF-E459-94B7-D39C-B863343E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86AC50C-5F78-646C-E861-02B34EE77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6235FC5-7505-8780-3740-95428F04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1146017-1733-8453-B05A-6A473AE66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3B18CE5-BF97-EABA-7C92-863CDB696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409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B5FAC6-2EBE-4999-6C67-33045046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5BFCB47-97E4-6A7E-D3A1-5E2309D37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0B55C1D-C016-AAD0-C73F-AD0DF668C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77E079C-B0DB-352B-3127-5E7A0BD0C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BBFB87D-CDA5-DEBC-D2C1-EF181F37F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7520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98D719-DE2C-F9E1-90AF-F525942C5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4E290D-9386-41A3-2EE7-CA3C91AFCD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6CBAB92-F9CF-E446-6D45-33210FABF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2190B5E-631E-87BB-F133-0D474141F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CB667C-6CAB-385E-7CB2-ADDA3C73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92B22C5-EAF6-BAE4-13AE-81154D885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0800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9559C3-A5C1-A930-5806-32F376B62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5471344-7BA8-513E-3289-FE2F12915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82AE9B2-1396-D7C5-9A0D-C7F6C60BB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CFEBA68E-57F6-7030-F4CB-25217D9FC3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BFFCA8D-2B00-61AD-BA53-477019F32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12A4EA1-511C-C1BD-22DF-A4DA58F89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36F364F-AD79-376D-7CF9-63B286E39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555D14F-DBD4-0FCB-C50F-010C3F790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967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FCBCEC-F466-F856-AECE-FD4EE6801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F8C9693-DA67-8F25-EF86-BDB9D4F46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F9E35FB-B19E-1E6D-6C14-11DC51D3F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9BCDE51-D9C2-6C1E-10BD-65A68C86F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635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D3C9681-4CD7-C4C4-763F-D50036AF7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205D9FC-83B9-DCD8-2972-2902BAC87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CB3921B-FE36-42A3-3907-9DB7B3657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2854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320582-FC6E-6C3D-F2F0-B427B16C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CFC153E-ABCC-4FDF-512B-DB1E52566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1CBF49C-BFBA-021C-0440-80369CBE1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AD27B2B-45AA-B06C-D7EF-DD7401B57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2240B0A-D340-3960-A8E2-6905C933E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F55160E-F0D0-4758-4C16-7A4C1D46D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781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0F118E-6DBB-ABBB-83B1-27D042FA4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F54075F-8130-1286-60D2-24CD93E1D1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61EFCDB-835D-DD12-EFE3-D716A685A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2206012-F9C1-A75D-C4CE-C2456C177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9A4415E-69FE-256B-5725-C4899756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6862151-B2DD-C059-7F47-B050BE6B7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0678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23B76C-9D26-35B7-D326-183FE751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259FCAF-3900-8995-55C4-123BD6A3B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DCD0885-EA54-B70E-8B22-AD3D94F37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F0AF273-DD42-5A6F-A374-54AF22FA6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0730BF1-6BE1-84E1-F09C-396007293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988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B2BB6D0-94DE-CA9A-0066-3DED19A78A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185F51B-5C6D-58B9-1863-AA4A4F5295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9977A8A-218E-3E97-1FE0-FFE147AF1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30BE9D3-2C0D-C815-373A-90C72ABCE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6FD6408-2459-474A-2958-5516FB33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0460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ABFBF52-7137-1F43-DFD1-4013A9CCD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8A16A42-CB72-DFCF-8C6B-CF17BCF4C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988AA0-B412-DE37-46D8-FC3146C9E0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E0024-4388-4444-8860-D4423DBF7577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E96DB99-FEFD-2648-3FEB-26C443849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D3B112D-7B25-2829-BD05-470ABFBA0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9D4E-CF1B-47C3-8172-AA54B9B12D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842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19D981-D77D-F82E-132D-34E6048EE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50A9C8-4EC9-4838-668F-B1D035FA7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94" y="737419"/>
            <a:ext cx="6361471" cy="894736"/>
          </a:xfrm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2248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B5ABEE-D745-8B08-3824-918AF4AA0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F608A7-B7B5-A131-EE72-A4E182747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94" y="737419"/>
            <a:ext cx="6361471" cy="894736"/>
          </a:xfrm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9930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CF2E7A-18D3-48E0-3CCD-EE89E0DAD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716967-C0D5-472B-4D19-445F5F8FA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94" y="737419"/>
            <a:ext cx="6361471" cy="894736"/>
          </a:xfrm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6567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Geniş ekran</PresentationFormat>
  <Paragraphs>0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Deniz Derinsu</dc:creator>
  <cp:lastModifiedBy>Deniz Derinsu</cp:lastModifiedBy>
  <cp:revision>3</cp:revision>
  <dcterms:created xsi:type="dcterms:W3CDTF">2024-09-03T11:40:24Z</dcterms:created>
  <dcterms:modified xsi:type="dcterms:W3CDTF">2025-05-09T14:57:50Z</dcterms:modified>
</cp:coreProperties>
</file>